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94107-B47F-4417-83CD-38C0A8E4461B}" type="datetimeFigureOut">
              <a:rPr lang="en-US" smtClean="0"/>
              <a:t>2/12/2011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E7FD1-E26F-48DA-8826-7B63EFCA98A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Will need large index cards</a:t>
            </a:r>
            <a:r>
              <a:rPr lang="en-US" baseline="0" dirty="0" smtClean="0"/>
              <a:t> or chart paper. Make the point of using this strategy with faculty.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9D03D-D992-4876-BF2C-7A2F7F02DD8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Will need large index cards</a:t>
            </a:r>
            <a:r>
              <a:rPr lang="en-US" baseline="0" dirty="0" smtClean="0"/>
              <a:t> or chart paper. Make the point of using this strategy with faculty.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9D03D-D992-4876-BF2C-7A2F7F02DD8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Greenup will each</a:t>
            </a:r>
            <a:r>
              <a:rPr lang="en-US" baseline="0" dirty="0" smtClean="0"/>
              <a:t> need their copy of the handbook.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9D03D-D992-4876-BF2C-7A2F7F02DD8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CD8F-FF38-4988-AE4E-A38CEA120F9B}" type="datetimeFigureOut">
              <a:rPr lang="en-US" smtClean="0"/>
              <a:t>2/12/2011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FFF5-F28C-437E-B147-5E965F2710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CD8F-FF38-4988-AE4E-A38CEA120F9B}" type="datetimeFigureOut">
              <a:rPr lang="en-US" smtClean="0"/>
              <a:t>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FFF5-F28C-437E-B147-5E965F271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CD8F-FF38-4988-AE4E-A38CEA120F9B}" type="datetimeFigureOut">
              <a:rPr lang="en-US" smtClean="0"/>
              <a:t>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FFF5-F28C-437E-B147-5E965F271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CD8F-FF38-4988-AE4E-A38CEA120F9B}" type="datetimeFigureOut">
              <a:rPr lang="en-US" smtClean="0"/>
              <a:t>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FFF5-F28C-437E-B147-5E965F271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CD8F-FF38-4988-AE4E-A38CEA120F9B}" type="datetimeFigureOut">
              <a:rPr lang="en-US" smtClean="0"/>
              <a:t>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FFF5-F28C-437E-B147-5E965F2710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CD8F-FF38-4988-AE4E-A38CEA120F9B}" type="datetimeFigureOut">
              <a:rPr lang="en-US" smtClean="0"/>
              <a:t>2/12/2011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FFF5-F28C-437E-B147-5E965F271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CD8F-FF38-4988-AE4E-A38CEA120F9B}" type="datetimeFigureOut">
              <a:rPr lang="en-US" smtClean="0"/>
              <a:t>2/12/2011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FFF5-F28C-437E-B147-5E965F271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CD8F-FF38-4988-AE4E-A38CEA120F9B}" type="datetimeFigureOut">
              <a:rPr lang="en-US" smtClean="0"/>
              <a:t>2/12/2011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FFF5-F28C-437E-B147-5E965F271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CD8F-FF38-4988-AE4E-A38CEA120F9B}" type="datetimeFigureOut">
              <a:rPr lang="en-US" smtClean="0"/>
              <a:t>2/12/2011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FFF5-F28C-437E-B147-5E965F271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CD8F-FF38-4988-AE4E-A38CEA120F9B}" type="datetimeFigureOut">
              <a:rPr lang="en-US" smtClean="0"/>
              <a:t>2/12/2011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FFF5-F28C-437E-B147-5E965F271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CD8F-FF38-4988-AE4E-A38CEA120F9B}" type="datetimeFigureOut">
              <a:rPr lang="en-US" smtClean="0"/>
              <a:t>2/12/2011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66FFF5-F28C-437E-B147-5E965F27102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84CD8F-FF38-4988-AE4E-A38CEA120F9B}" type="datetimeFigureOut">
              <a:rPr lang="en-US" smtClean="0"/>
              <a:t>2/12/2011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66FFF5-F28C-437E-B147-5E965F27102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Vision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 smtClean="0"/>
              <a:t>is something you really want to change/accomplish at your school or district?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we want to accomplish is: __________________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 </a:t>
            </a:r>
            <a:r>
              <a:rPr lang="en-US" dirty="0" smtClean="0"/>
              <a:t>Wall Strategy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will be your barriers to success? Think individually. </a:t>
            </a:r>
          </a:p>
          <a:p>
            <a:r>
              <a:rPr lang="en-US" dirty="0" smtClean="0"/>
              <a:t>List 3 reasons that will some will say this change/accomplishment won’t happen.</a:t>
            </a:r>
          </a:p>
          <a:p>
            <a:r>
              <a:rPr lang="en-US" dirty="0" smtClean="0"/>
              <a:t>Then, talk with your the colleagues from your school. Share your ideas. </a:t>
            </a:r>
          </a:p>
          <a:p>
            <a:r>
              <a:rPr lang="en-US" dirty="0" smtClean="0"/>
              <a:t>Now, zero in on the one thing that may cause the most destruction as you try to accomplish the vision. </a:t>
            </a:r>
          </a:p>
          <a:p>
            <a:r>
              <a:rPr lang="en-US" dirty="0" smtClean="0"/>
              <a:t>Record this one barrier on the provided paper and post. Our postings will constitute a barrier wall.  </a:t>
            </a:r>
          </a:p>
          <a:p>
            <a:r>
              <a:rPr lang="en-US" dirty="0" smtClean="0"/>
              <a:t>Each school team will share their vision relative to the change item.  Then, each person will elaborate on the barrier.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Leading Change Handbook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page 16 about resistance to change.</a:t>
            </a:r>
          </a:p>
          <a:p>
            <a:r>
              <a:rPr lang="en-US" dirty="0" smtClean="0"/>
              <a:t>Review the tool, Resistance Reducer, on pp. 17 and 18.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Use the information to suggest solutions to the barriers on the Barrier Wall.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222</Words>
  <Application>Microsoft Office PowerPoint</Application>
  <PresentationFormat>On-screen Show (4:3)</PresentationFormat>
  <Paragraphs>30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Your Vision</vt:lpstr>
      <vt:lpstr>Barrier Wall Strategy</vt:lpstr>
      <vt:lpstr>Leading Change Handbook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Vision</dc:title>
  <dc:creator> </dc:creator>
  <cp:lastModifiedBy> </cp:lastModifiedBy>
  <cp:revision>1</cp:revision>
  <dcterms:created xsi:type="dcterms:W3CDTF">2011-02-12T22:19:36Z</dcterms:created>
  <dcterms:modified xsi:type="dcterms:W3CDTF">2011-02-12T22:23:21Z</dcterms:modified>
</cp:coreProperties>
</file>